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B69E81-2151-4117-A4AD-7BC35CB31507}" type="datetimeFigureOut">
              <a:rPr lang="es-ES" smtClean="0"/>
              <a:t>04/10/2015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BAC6E9-2311-43BA-A9CE-F7719F9F80C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LAND DIVING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JONE TRUFERO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05273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It’s</a:t>
            </a:r>
            <a:r>
              <a:rPr lang="es-ES" sz="2400" dirty="0" smtClean="0"/>
              <a:t> a ritual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men</a:t>
            </a:r>
            <a:r>
              <a:rPr lang="es-ES" sz="2400" dirty="0" smtClean="0"/>
              <a:t> do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southern</a:t>
            </a:r>
            <a:r>
              <a:rPr lang="es-ES" sz="2400" dirty="0" smtClean="0"/>
              <a:t> </a:t>
            </a:r>
            <a:r>
              <a:rPr lang="es-ES" sz="2400" dirty="0" err="1" smtClean="0"/>
              <a:t>part</a:t>
            </a:r>
            <a:r>
              <a:rPr lang="es-ES" sz="2400" dirty="0" smtClean="0"/>
              <a:t> of </a:t>
            </a:r>
            <a:r>
              <a:rPr lang="es-ES" sz="2400" dirty="0" err="1" smtClean="0"/>
              <a:t>Pentecost</a:t>
            </a:r>
            <a:r>
              <a:rPr lang="es-ES" sz="2400" dirty="0" smtClean="0"/>
              <a:t> Island, Vanuatu.</a:t>
            </a:r>
            <a:endParaRPr lang="es-ES" sz="2400" dirty="0"/>
          </a:p>
        </p:txBody>
      </p:sp>
      <p:pic>
        <p:nvPicPr>
          <p:cNvPr id="52226" name="Picture 2" descr="https://upload.wikimedia.org/wikipedia/commons/thumb/6/6e/Landdiving1.jpg/220px-Landdiv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195148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206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Men</a:t>
            </a:r>
            <a:r>
              <a:rPr lang="es-ES" sz="2400" dirty="0" smtClean="0"/>
              <a:t> </a:t>
            </a:r>
            <a:r>
              <a:rPr lang="es-ES" sz="2400" dirty="0" err="1" smtClean="0"/>
              <a:t>jump</a:t>
            </a:r>
            <a:r>
              <a:rPr lang="es-ES" sz="2400" dirty="0" smtClean="0"/>
              <a:t> </a:t>
            </a:r>
            <a:r>
              <a:rPr lang="es-ES" sz="2400" dirty="0" err="1" smtClean="0"/>
              <a:t>out</a:t>
            </a:r>
            <a:r>
              <a:rPr lang="es-ES" sz="2400" dirty="0" smtClean="0"/>
              <a:t> of </a:t>
            </a:r>
            <a:r>
              <a:rPr lang="es-ES" sz="2400" dirty="0" err="1" smtClean="0"/>
              <a:t>wooden</a:t>
            </a:r>
            <a:r>
              <a:rPr lang="es-ES" sz="2400" dirty="0" smtClean="0"/>
              <a:t> </a:t>
            </a:r>
            <a:r>
              <a:rPr lang="es-ES" sz="2400" dirty="0" err="1" smtClean="0"/>
              <a:t>towers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are 66-98 ft </a:t>
            </a:r>
            <a:r>
              <a:rPr lang="es-ES" sz="2400" dirty="0" err="1" smtClean="0"/>
              <a:t>high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some</a:t>
            </a:r>
            <a:r>
              <a:rPr lang="es-ES" sz="2400" dirty="0" smtClean="0"/>
              <a:t> </a:t>
            </a:r>
            <a:r>
              <a:rPr lang="es-ES" sz="2400" dirty="0" err="1" smtClean="0"/>
              <a:t>vines</a:t>
            </a:r>
            <a:r>
              <a:rPr lang="es-ES" sz="2400" dirty="0" smtClean="0"/>
              <a:t> </a:t>
            </a:r>
            <a:r>
              <a:rPr lang="es-ES" sz="2400" dirty="0" err="1" smtClean="0"/>
              <a:t>around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ankles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pic>
        <p:nvPicPr>
          <p:cNvPr id="2050" name="Picture 2" descr="https://upload.wikimedia.org/wikipedia/commons/thumb/3/39/Landdiving2.jpg/220px-Landdiv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2664296" cy="2345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40466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origin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a </a:t>
            </a:r>
            <a:r>
              <a:rPr lang="es-ES" sz="2400" dirty="0" err="1" smtClean="0"/>
              <a:t>legend</a:t>
            </a:r>
            <a:r>
              <a:rPr lang="es-ES" sz="2400" dirty="0" smtClean="0"/>
              <a:t> of a </a:t>
            </a:r>
            <a:r>
              <a:rPr lang="es-ES" sz="2400" dirty="0" err="1" smtClean="0"/>
              <a:t>woman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was</a:t>
            </a:r>
            <a:r>
              <a:rPr lang="es-ES" sz="2400" dirty="0" smtClean="0"/>
              <a:t> </a:t>
            </a:r>
            <a:r>
              <a:rPr lang="es-ES" sz="2400" dirty="0" err="1" smtClean="0"/>
              <a:t>dissatisfied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her</a:t>
            </a:r>
            <a:r>
              <a:rPr lang="es-ES" sz="2400" dirty="0" smtClean="0"/>
              <a:t> </a:t>
            </a:r>
            <a:r>
              <a:rPr lang="es-ES" sz="2400" dirty="0" err="1" smtClean="0"/>
              <a:t>housband</a:t>
            </a:r>
            <a:r>
              <a:rPr lang="es-ES" sz="2400" dirty="0" smtClean="0"/>
              <a:t>. </a:t>
            </a:r>
          </a:p>
          <a:p>
            <a:endParaRPr lang="es-ES" sz="2400" dirty="0"/>
          </a:p>
          <a:p>
            <a:r>
              <a:rPr lang="es-ES" sz="2400" dirty="0" err="1" smtClean="0"/>
              <a:t>She</a:t>
            </a:r>
            <a:r>
              <a:rPr lang="es-ES" sz="2400" dirty="0" smtClean="0"/>
              <a:t> </a:t>
            </a:r>
            <a:r>
              <a:rPr lang="es-ES" sz="2400" dirty="0" err="1" smtClean="0"/>
              <a:t>runned</a:t>
            </a:r>
            <a:r>
              <a:rPr lang="es-ES" sz="2400" dirty="0" smtClean="0"/>
              <a:t> </a:t>
            </a:r>
            <a:r>
              <a:rPr lang="es-ES" sz="2400" dirty="0" err="1" smtClean="0"/>
              <a:t>out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forest</a:t>
            </a:r>
            <a:r>
              <a:rPr lang="es-ES" sz="2400" dirty="0" smtClean="0"/>
              <a:t> and </a:t>
            </a:r>
            <a:r>
              <a:rPr lang="es-ES" sz="2400" dirty="0" err="1" smtClean="0"/>
              <a:t>her</a:t>
            </a:r>
            <a:r>
              <a:rPr lang="es-ES" sz="2400" dirty="0" smtClean="0"/>
              <a:t> </a:t>
            </a:r>
            <a:r>
              <a:rPr lang="es-ES" sz="2400" dirty="0" err="1" smtClean="0"/>
              <a:t>housband</a:t>
            </a:r>
            <a:r>
              <a:rPr lang="es-ES" sz="2400" dirty="0" smtClean="0"/>
              <a:t> </a:t>
            </a:r>
            <a:r>
              <a:rPr lang="es-ES" sz="2400" dirty="0" err="1" smtClean="0"/>
              <a:t>folloed</a:t>
            </a:r>
            <a:r>
              <a:rPr lang="es-ES" sz="2400" dirty="0" smtClean="0"/>
              <a:t> </a:t>
            </a:r>
            <a:r>
              <a:rPr lang="es-ES" sz="2400" dirty="0" err="1" smtClean="0"/>
              <a:t>her</a:t>
            </a:r>
            <a:r>
              <a:rPr lang="es-ES" sz="2400" dirty="0" smtClean="0"/>
              <a:t>.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She</a:t>
            </a:r>
            <a:r>
              <a:rPr lang="es-ES" sz="2400" dirty="0" smtClean="0"/>
              <a:t> </a:t>
            </a:r>
            <a:r>
              <a:rPr lang="es-ES" sz="2400" dirty="0" err="1" smtClean="0"/>
              <a:t>climbed</a:t>
            </a:r>
            <a:r>
              <a:rPr lang="es-ES" sz="2400" dirty="0" smtClean="0"/>
              <a:t> a </a:t>
            </a:r>
            <a:r>
              <a:rPr lang="es-ES" sz="2400" dirty="0" err="1" smtClean="0"/>
              <a:t>tree</a:t>
            </a:r>
            <a:r>
              <a:rPr lang="es-ES" sz="2400" dirty="0" smtClean="0"/>
              <a:t> and </a:t>
            </a:r>
            <a:r>
              <a:rPr lang="es-ES" sz="2400" dirty="0" err="1" smtClean="0"/>
              <a:t>tied</a:t>
            </a:r>
            <a:r>
              <a:rPr lang="es-ES" sz="2400" dirty="0" smtClean="0"/>
              <a:t> lianas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her</a:t>
            </a:r>
            <a:r>
              <a:rPr lang="es-ES" sz="2400" dirty="0" smtClean="0"/>
              <a:t> </a:t>
            </a:r>
            <a:r>
              <a:rPr lang="es-ES" sz="2400" dirty="0" err="1" smtClean="0"/>
              <a:t>ankles</a:t>
            </a:r>
            <a:r>
              <a:rPr lang="es-ES" sz="2400" dirty="0" smtClean="0"/>
              <a:t> and </a:t>
            </a:r>
            <a:r>
              <a:rPr lang="es-ES" sz="2400" dirty="0" err="1" smtClean="0"/>
              <a:t>jumped</a:t>
            </a:r>
            <a:r>
              <a:rPr lang="es-ES" sz="2400" dirty="0" smtClean="0"/>
              <a:t> </a:t>
            </a:r>
            <a:r>
              <a:rPr lang="es-ES" sz="2400" dirty="0" err="1" smtClean="0"/>
              <a:t>out</a:t>
            </a:r>
            <a:r>
              <a:rPr lang="es-ES" sz="2400" dirty="0" smtClean="0"/>
              <a:t> so </a:t>
            </a:r>
            <a:r>
              <a:rPr lang="es-ES" sz="2400" dirty="0" err="1" smtClean="0"/>
              <a:t>she</a:t>
            </a:r>
            <a:r>
              <a:rPr lang="es-ES" sz="2400" dirty="0" smtClean="0"/>
              <a:t> </a:t>
            </a:r>
            <a:r>
              <a:rPr lang="es-ES" sz="2400" dirty="0" err="1" smtClean="0"/>
              <a:t>survived</a:t>
            </a:r>
            <a:r>
              <a:rPr lang="es-ES" sz="2400" dirty="0" smtClean="0"/>
              <a:t> and </a:t>
            </a:r>
            <a:r>
              <a:rPr lang="es-ES" sz="2400" dirty="0" err="1" smtClean="0"/>
              <a:t>her</a:t>
            </a:r>
            <a:r>
              <a:rPr lang="es-ES" sz="2400" dirty="0" smtClean="0"/>
              <a:t> </a:t>
            </a:r>
            <a:r>
              <a:rPr lang="es-ES" sz="2400" dirty="0" err="1" smtClean="0"/>
              <a:t>housband</a:t>
            </a:r>
            <a:r>
              <a:rPr lang="es-ES" sz="2400" dirty="0" smtClean="0"/>
              <a:t> </a:t>
            </a:r>
            <a:r>
              <a:rPr lang="es-ES" sz="2400" dirty="0" err="1" smtClean="0"/>
              <a:t>did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same</a:t>
            </a:r>
            <a:r>
              <a:rPr lang="es-ES" sz="2400" dirty="0" smtClean="0"/>
              <a:t> </a:t>
            </a:r>
            <a:r>
              <a:rPr lang="es-ES" sz="2400" dirty="0" err="1" smtClean="0"/>
              <a:t>but</a:t>
            </a:r>
            <a:r>
              <a:rPr lang="es-ES" sz="2400" dirty="0" smtClean="0"/>
              <a:t> </a:t>
            </a:r>
            <a:r>
              <a:rPr lang="es-ES" sz="2400" dirty="0" err="1" smtClean="0"/>
              <a:t>without</a:t>
            </a:r>
            <a:r>
              <a:rPr lang="es-ES" sz="2400" dirty="0" smtClean="0"/>
              <a:t> lianas so he </a:t>
            </a:r>
            <a:r>
              <a:rPr lang="es-ES" sz="2400" dirty="0" err="1" smtClean="0"/>
              <a:t>died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47667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build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tower</a:t>
            </a:r>
            <a:r>
              <a:rPr lang="es-ES" sz="2400" dirty="0" smtClean="0"/>
              <a:t> </a:t>
            </a:r>
            <a:r>
              <a:rPr lang="es-ES" sz="2400" dirty="0" err="1" smtClean="0"/>
              <a:t>during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dry</a:t>
            </a:r>
            <a:r>
              <a:rPr lang="es-ES" sz="2400" dirty="0" smtClean="0"/>
              <a:t> </a:t>
            </a:r>
            <a:r>
              <a:rPr lang="es-ES" sz="2400" dirty="0" err="1" smtClean="0"/>
              <a:t>season</a:t>
            </a:r>
            <a:r>
              <a:rPr lang="es-ES" sz="2400" dirty="0"/>
              <a:t> </a:t>
            </a:r>
            <a:r>
              <a:rPr lang="es-ES" sz="2400" dirty="0" smtClean="0"/>
              <a:t>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lianas </a:t>
            </a:r>
            <a:r>
              <a:rPr lang="es-ES" sz="2400" dirty="0" err="1" smtClean="0"/>
              <a:t>have</a:t>
            </a:r>
            <a:r>
              <a:rPr lang="es-ES" sz="2400" dirty="0" smtClean="0"/>
              <a:t> more </a:t>
            </a:r>
            <a:r>
              <a:rPr lang="es-ES" sz="2400" dirty="0" err="1" smtClean="0"/>
              <a:t>elasticity</a:t>
            </a:r>
            <a:r>
              <a:rPr lang="es-ES" sz="2400" dirty="0" smtClean="0"/>
              <a:t> in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season</a:t>
            </a:r>
            <a:r>
              <a:rPr lang="es-ES" sz="2400" dirty="0" smtClean="0"/>
              <a:t> </a:t>
            </a:r>
            <a:r>
              <a:rPr lang="es-ES" sz="2400" dirty="0" err="1" smtClean="0"/>
              <a:t>too</a:t>
            </a:r>
            <a:r>
              <a:rPr lang="es-ES" sz="2400" dirty="0" smtClean="0"/>
              <a:t>.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548680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women</a:t>
            </a:r>
            <a:r>
              <a:rPr lang="es-ES" sz="2400" dirty="0" smtClean="0"/>
              <a:t> are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allowed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go</a:t>
            </a:r>
            <a:r>
              <a:rPr lang="es-ES" sz="2400" dirty="0" smtClean="0"/>
              <a:t> </a:t>
            </a:r>
            <a:r>
              <a:rPr lang="es-ES" sz="2400" dirty="0" err="1" smtClean="0"/>
              <a:t>near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tower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54868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men</a:t>
            </a:r>
            <a:r>
              <a:rPr lang="es-ES" sz="2400" dirty="0" smtClean="0"/>
              <a:t> are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allowed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wear</a:t>
            </a:r>
            <a:r>
              <a:rPr lang="es-ES" sz="2400" dirty="0" smtClean="0"/>
              <a:t> </a:t>
            </a:r>
            <a:r>
              <a:rPr lang="es-ES" sz="2400" dirty="0" err="1" smtClean="0"/>
              <a:t>any</a:t>
            </a:r>
            <a:r>
              <a:rPr lang="es-ES" sz="2400" dirty="0" smtClean="0"/>
              <a:t> </a:t>
            </a:r>
            <a:r>
              <a:rPr lang="es-ES" sz="2400" dirty="0" err="1" smtClean="0"/>
              <a:t>lucky</a:t>
            </a:r>
            <a:r>
              <a:rPr lang="es-ES" sz="2400" dirty="0" smtClean="0"/>
              <a:t> </a:t>
            </a:r>
            <a:r>
              <a:rPr lang="es-ES" sz="2400" dirty="0" err="1" smtClean="0"/>
              <a:t>charms</a:t>
            </a:r>
            <a:r>
              <a:rPr lang="es-ES" sz="2400" dirty="0" smtClean="0"/>
              <a:t> </a:t>
            </a:r>
            <a:r>
              <a:rPr lang="es-ES" sz="2400" dirty="0" err="1" smtClean="0"/>
              <a:t>during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dive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1169</TotalTime>
  <Words>139</Words>
  <Application>Microsoft Office PowerPoint</Application>
  <PresentationFormat>Presentación en pantalla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LAND DIVING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Jone Trufero Carballal</dc:creator>
  <cp:lastModifiedBy>Jone Trufero Carballal</cp:lastModifiedBy>
  <cp:revision>34</cp:revision>
  <dcterms:created xsi:type="dcterms:W3CDTF">2015-10-04T10:43:09Z</dcterms:created>
  <dcterms:modified xsi:type="dcterms:W3CDTF">2015-10-05T06:12:45Z</dcterms:modified>
</cp:coreProperties>
</file>